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332" r:id="rId2"/>
    <p:sldId id="337" r:id="rId3"/>
    <p:sldId id="336" r:id="rId4"/>
    <p:sldId id="348" r:id="rId5"/>
    <p:sldId id="340" r:id="rId6"/>
    <p:sldId id="339" r:id="rId7"/>
    <p:sldId id="343" r:id="rId8"/>
    <p:sldId id="349" r:id="rId9"/>
    <p:sldId id="350" r:id="rId10"/>
    <p:sldId id="351" r:id="rId11"/>
    <p:sldId id="352" r:id="rId12"/>
  </p:sldIdLst>
  <p:sldSz cx="12192000" cy="6858000"/>
  <p:notesSz cx="6858000" cy="9144000"/>
  <p:embeddedFontLst>
    <p:embeddedFont>
      <p:font typeface="210 네버랜드 B" panose="02020603020101020101" pitchFamily="18" charset="-127"/>
      <p:regular r:id="rId14"/>
    </p:embeddedFont>
    <p:embeddedFont>
      <p:font typeface="Segoe UI Black" panose="020B0A02040204020203" pitchFamily="34" charset="0"/>
      <p:bold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스웨거 TTF" panose="020B0600000101010101" pitchFamily="50" charset="-127"/>
      <p:regular r:id="rId19"/>
    </p:embeddedFont>
    <p:embeddedFont>
      <p:font typeface="에스코어 드림 9 Black" panose="020B0A03030302020204" pitchFamily="34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71"/>
    <a:srgbClr val="91DE59"/>
    <a:srgbClr val="FFFFFF"/>
    <a:srgbClr val="EDB200"/>
    <a:srgbClr val="F8C339"/>
    <a:srgbClr val="E4AC00"/>
    <a:srgbClr val="1988D8"/>
    <a:srgbClr val="07DBB9"/>
    <a:srgbClr val="FF908A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1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FF370-D599-4FA4-8720-C0DC935A841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FF231-5399-4060-B9F9-8CF2DC77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56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jp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7E6A532-E45D-4DDE-839C-05AA5DB020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F00A-29ED-4815-99D7-FE9FF3C8A43B}"/>
              </a:ext>
            </a:extLst>
          </p:cNvPr>
          <p:cNvSpPr txBox="1"/>
          <p:nvPr/>
        </p:nvSpPr>
        <p:spPr>
          <a:xfrm>
            <a:off x="176441" y="17417"/>
            <a:ext cx="759160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STAR </a:t>
            </a:r>
            <a:r>
              <a:rPr lang="ko-KR" altLang="en-US" sz="138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★</a:t>
            </a:r>
            <a:r>
              <a:rPr lang="ko-KR" altLang="en-US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r>
              <a:rPr lang="en-US" altLang="ko-KR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BUCKS</a:t>
            </a:r>
            <a:endParaRPr lang="ko-KR" altLang="en-US" sz="540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678105" y="6295002"/>
            <a:ext cx="6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iOS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9" name="TextBox 46">
            <a:extLst>
              <a:ext uri="{FF2B5EF4-FFF2-40B4-BE49-F238E27FC236}">
                <a16:creationId xmlns:a16="http://schemas.microsoft.com/office/drawing/2014/main" id="{8D6134CB-C448-4833-B80E-AF80AD32A554}"/>
              </a:ext>
            </a:extLst>
          </p:cNvPr>
          <p:cNvSpPr txBox="1"/>
          <p:nvPr/>
        </p:nvSpPr>
        <p:spPr>
          <a:xfrm>
            <a:off x="5786630" y="1770168"/>
            <a:ext cx="1981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134946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CEF0A-F53F-42EF-87C1-E5B09D9FFF41}"/>
              </a:ext>
            </a:extLst>
          </p:cNvPr>
          <p:cNvSpPr txBox="1"/>
          <p:nvPr/>
        </p:nvSpPr>
        <p:spPr>
          <a:xfrm>
            <a:off x="451214" y="1538305"/>
            <a:ext cx="1122162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FB5A2-6E93-4519-B037-CD0B3A57E7A1}"/>
              </a:ext>
            </a:extLst>
          </p:cNvPr>
          <p:cNvSpPr txBox="1"/>
          <p:nvPr/>
        </p:nvSpPr>
        <p:spPr>
          <a:xfrm>
            <a:off x="773851" y="1262525"/>
            <a:ext cx="344716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ScrollView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Button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Action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을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활용한 메뉴 디테일 페이지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2A5662-AFA3-4019-B3BD-E1E738CE9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539" y="2239317"/>
            <a:ext cx="1940594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724233-BCDC-42C9-9A13-43B10CD3F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807" y="2239317"/>
            <a:ext cx="1940594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C1FF11-051A-4479-8C8C-32CB4B198D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40" y="2239317"/>
            <a:ext cx="1940594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B55747-7005-4128-8F1A-9A3FB5CC1F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3" y="2239317"/>
            <a:ext cx="1940594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8FD4C38-BF77-4543-9B76-3C713ED674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74" y="2239317"/>
            <a:ext cx="1940594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197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5FA7D-068B-4262-91CF-239CA16060BA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019D-CC7D-4229-B4C9-7512CF2E1EBA}"/>
              </a:ext>
            </a:extLst>
          </p:cNvPr>
          <p:cNvSpPr txBox="1"/>
          <p:nvPr/>
        </p:nvSpPr>
        <p:spPr>
          <a:xfrm>
            <a:off x="6223343" y="1538303"/>
            <a:ext cx="5449493" cy="4663519"/>
          </a:xfrm>
          <a:prstGeom prst="rect">
            <a:avLst/>
          </a:prstGeom>
          <a:noFill/>
          <a:ln w="25400" cmpd="dbl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0B8DD-72FC-4403-A9A5-6F1C938D7B2D}"/>
              </a:ext>
            </a:extLst>
          </p:cNvPr>
          <p:cNvSpPr txBox="1"/>
          <p:nvPr/>
        </p:nvSpPr>
        <p:spPr>
          <a:xfrm>
            <a:off x="6638341" y="1385635"/>
            <a:ext cx="365827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TableVIew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메뉴검색 리스트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A9B6F-89AA-42A7-A7B9-FE9D5F68CC44}"/>
              </a:ext>
            </a:extLst>
          </p:cNvPr>
          <p:cNvSpPr txBox="1"/>
          <p:nvPr/>
        </p:nvSpPr>
        <p:spPr>
          <a:xfrm>
            <a:off x="773851" y="1262525"/>
            <a:ext cx="448827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TableView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메뉴 검색 저장 삭제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전체삭제기능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4F2BC2-CB8B-415B-B5FA-66765E5819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37" y="2063675"/>
            <a:ext cx="1940594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3D1B79-A614-4E07-ABAB-E37C0A1BB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41" y="2063675"/>
            <a:ext cx="1940594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73C760-2EEE-4F9A-8C95-17BC447800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704" y="2063675"/>
            <a:ext cx="1940594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EEBBD66-6F1F-4758-93E2-814CF9F2A3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12" y="206367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703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2742209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9BE035D-9397-4861-9D29-3C805357D369}"/>
              </a:ext>
            </a:extLst>
          </p:cNvPr>
          <p:cNvGrpSpPr/>
          <p:nvPr/>
        </p:nvGrpSpPr>
        <p:grpSpPr>
          <a:xfrm>
            <a:off x="1205181" y="3535580"/>
            <a:ext cx="2898396" cy="461665"/>
            <a:chOff x="1275128" y="1948838"/>
            <a:chExt cx="2898396" cy="46166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9FBDF8-0725-4A8E-8E2B-E667521FE848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D26CFB5-3150-420D-9E42-826D41EC151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9ED5A2-786E-40FD-B2DB-F4A125328EC8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스토리보드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1FC0DCC-681B-4CDD-8855-B3049281ABA5}"/>
              </a:ext>
            </a:extLst>
          </p:cNvPr>
          <p:cNvGrpSpPr/>
          <p:nvPr/>
        </p:nvGrpSpPr>
        <p:grpSpPr>
          <a:xfrm>
            <a:off x="1205181" y="4328951"/>
            <a:ext cx="2898396" cy="461665"/>
            <a:chOff x="1275128" y="1948838"/>
            <a:chExt cx="2898396" cy="46166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01DAA1E-DCE5-4745-A9A8-7E261AC5511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B01B34D-D4A5-4C82-A537-4B19E5B70C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7D1F47-F105-4F48-B4D0-1746EB77D42F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DB</a:t>
              </a:r>
              <a:endParaRPr lang="ko-KR" altLang="en-US" sz="240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BF7DA331-452B-4C06-AA88-DCC884F53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11" y="1727341"/>
            <a:ext cx="2491400" cy="2491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0A8A115-BC9B-42AE-AB19-F20649D74881}"/>
              </a:ext>
            </a:extLst>
          </p:cNvPr>
          <p:cNvSpPr txBox="1"/>
          <p:nvPr/>
        </p:nvSpPr>
        <p:spPr>
          <a:xfrm>
            <a:off x="6205270" y="4706824"/>
            <a:ext cx="4285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사이렌오더 기능이 가장 활발한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STARBUCKS APP Clone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4AF2E1-2859-4767-9F2F-3E0F5F8234C8}"/>
              </a:ext>
            </a:extLst>
          </p:cNvPr>
          <p:cNvSpPr txBox="1"/>
          <p:nvPr/>
        </p:nvSpPr>
        <p:spPr>
          <a:xfrm>
            <a:off x="8166880" y="1255913"/>
            <a:ext cx="3628598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5D9262-D7EB-4C24-86D0-1967DAD88D67}"/>
              </a:ext>
            </a:extLst>
          </p:cNvPr>
          <p:cNvSpPr txBox="1"/>
          <p:nvPr/>
        </p:nvSpPr>
        <p:spPr>
          <a:xfrm>
            <a:off x="5122354" y="1257605"/>
            <a:ext cx="2903852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E53C3A-F878-4D93-B5E1-205ADCB38F50}"/>
              </a:ext>
            </a:extLst>
          </p:cNvPr>
          <p:cNvSpPr txBox="1"/>
          <p:nvPr/>
        </p:nvSpPr>
        <p:spPr>
          <a:xfrm>
            <a:off x="3184342" y="3800067"/>
            <a:ext cx="1772099" cy="235379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48BF96-8DC8-4370-A123-772A6EB0920C}"/>
              </a:ext>
            </a:extLst>
          </p:cNvPr>
          <p:cNvSpPr txBox="1"/>
          <p:nvPr/>
        </p:nvSpPr>
        <p:spPr>
          <a:xfrm>
            <a:off x="3194707" y="1258632"/>
            <a:ext cx="1756034" cy="235379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C1289E-698E-4FBD-9006-74C11F0B1E6E}"/>
              </a:ext>
            </a:extLst>
          </p:cNvPr>
          <p:cNvSpPr txBox="1"/>
          <p:nvPr/>
        </p:nvSpPr>
        <p:spPr>
          <a:xfrm>
            <a:off x="297329" y="1255913"/>
            <a:ext cx="2714737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E8D462-4FFB-4E69-8806-480C79BFAEA7}"/>
              </a:ext>
            </a:extLst>
          </p:cNvPr>
          <p:cNvSpPr txBox="1"/>
          <p:nvPr/>
        </p:nvSpPr>
        <p:spPr>
          <a:xfrm>
            <a:off x="994658" y="1116884"/>
            <a:ext cx="103860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A86E6F-6704-44B5-9508-EB91576AA627}"/>
              </a:ext>
            </a:extLst>
          </p:cNvPr>
          <p:cNvSpPr txBox="1"/>
          <p:nvPr/>
        </p:nvSpPr>
        <p:spPr>
          <a:xfrm>
            <a:off x="2242792" y="1308392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47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F77D3C-25A9-4B61-AA58-C1AAE7D46912}"/>
              </a:ext>
            </a:extLst>
          </p:cNvPr>
          <p:cNvSpPr txBox="1"/>
          <p:nvPr/>
        </p:nvSpPr>
        <p:spPr>
          <a:xfrm>
            <a:off x="10215053" y="6229553"/>
            <a:ext cx="178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190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D6B4CA9-E09F-459C-8ADD-D8D9EC0F70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781" y="1960942"/>
            <a:ext cx="1221761" cy="3429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D6CC586-3197-4A8D-94DF-D546E9B16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72" y="1958056"/>
            <a:ext cx="1282766" cy="296560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EE30357-BFE4-4B65-8C78-9D552BB68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12" y="4850684"/>
            <a:ext cx="1061414" cy="102463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7C9C0DB-7DBE-42A1-B80F-1563690441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663" y="3233518"/>
            <a:ext cx="1057893" cy="4308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D1A17E-80FE-446F-8989-BCA3B8F49A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89" y="4590266"/>
            <a:ext cx="1257365" cy="66678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A8A269C-063D-4D0C-B615-5BAEBB1B77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380" y="1771695"/>
            <a:ext cx="1077177" cy="137668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D2ECECD-36AB-4A7D-8D56-2AC594317D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832" y="1763872"/>
            <a:ext cx="1119213" cy="197044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A024EE8-03CD-43F1-A210-392C0D9434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70" y="3927589"/>
            <a:ext cx="1087686" cy="12768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0C9EF2C-BD22-4F00-B946-9BFC09743A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12" y="3910804"/>
            <a:ext cx="1071923" cy="80919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F4F8F45-3A60-4C16-8489-47D0E2AF31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62" y="3924315"/>
            <a:ext cx="1061413" cy="113497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9216CD9-63C4-4745-854D-C9E40BCE47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948" y="1762564"/>
            <a:ext cx="1071923" cy="173399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B2FFCB7-95E8-4AC0-B983-41A97E1513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77" y="1599116"/>
            <a:ext cx="1231964" cy="192414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3F8919C-D335-4CCF-9B9D-E91621EB1F4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8" y="1960942"/>
            <a:ext cx="1076920" cy="3429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725F910-1D06-4492-BDE0-47D515221F9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07" y="1955905"/>
            <a:ext cx="1200212" cy="266078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653846D-2B09-417F-9226-6E1D5A506AFC}"/>
              </a:ext>
            </a:extLst>
          </p:cNvPr>
          <p:cNvSpPr txBox="1"/>
          <p:nvPr/>
        </p:nvSpPr>
        <p:spPr>
          <a:xfrm>
            <a:off x="3387031" y="1097197"/>
            <a:ext cx="103860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DTO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325346-AEBC-4854-B684-1F766DD1BD5B}"/>
              </a:ext>
            </a:extLst>
          </p:cNvPr>
          <p:cNvSpPr txBox="1"/>
          <p:nvPr/>
        </p:nvSpPr>
        <p:spPr>
          <a:xfrm>
            <a:off x="4425314" y="133386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14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7EC9D4-1A88-4EA6-AD67-6BA4B2FD723C}"/>
              </a:ext>
            </a:extLst>
          </p:cNvPr>
          <p:cNvSpPr txBox="1"/>
          <p:nvPr/>
        </p:nvSpPr>
        <p:spPr>
          <a:xfrm>
            <a:off x="3392732" y="3638632"/>
            <a:ext cx="118266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ShareVar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0A6A27-49AE-4BD2-9B55-B2C7E3CCCA83}"/>
              </a:ext>
            </a:extLst>
          </p:cNvPr>
          <p:cNvSpPr txBox="1"/>
          <p:nvPr/>
        </p:nvSpPr>
        <p:spPr>
          <a:xfrm>
            <a:off x="4440095" y="393685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F533D7-0A89-4A5B-921E-0751AECDD9D1}"/>
              </a:ext>
            </a:extLst>
          </p:cNvPr>
          <p:cNvSpPr txBox="1"/>
          <p:nvPr/>
        </p:nvSpPr>
        <p:spPr>
          <a:xfrm>
            <a:off x="5897855" y="1087002"/>
            <a:ext cx="103860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1D394A-C06A-4D97-9ED4-847CD4FE18CE}"/>
              </a:ext>
            </a:extLst>
          </p:cNvPr>
          <p:cNvSpPr txBox="1"/>
          <p:nvPr/>
        </p:nvSpPr>
        <p:spPr>
          <a:xfrm>
            <a:off x="7286339" y="1308392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48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A97A1E-FD16-46E0-B5D1-D2BCC2984505}"/>
              </a:ext>
            </a:extLst>
          </p:cNvPr>
          <p:cNvSpPr txBox="1"/>
          <p:nvPr/>
        </p:nvSpPr>
        <p:spPr>
          <a:xfrm>
            <a:off x="8376082" y="1120221"/>
            <a:ext cx="22783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ViewControll/Cell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82C06E-DAB9-4F91-8BB9-6AC01F701070}"/>
              </a:ext>
            </a:extLst>
          </p:cNvPr>
          <p:cNvSpPr txBox="1"/>
          <p:nvPr/>
        </p:nvSpPr>
        <p:spPr>
          <a:xfrm>
            <a:off x="11240356" y="1308392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77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7E7BA4-C8EF-4ED8-B174-8DC6B88445BA}"/>
              </a:ext>
            </a:extLst>
          </p:cNvPr>
          <p:cNvSpPr txBox="1"/>
          <p:nvPr/>
        </p:nvSpPr>
        <p:spPr>
          <a:xfrm>
            <a:off x="3256128" y="3121574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4201-D1EA-41D0-8A1E-D358F9F613D0}"/>
              </a:ext>
            </a:extLst>
          </p:cNvPr>
          <p:cNvSpPr txBox="1"/>
          <p:nvPr/>
        </p:nvSpPr>
        <p:spPr>
          <a:xfrm>
            <a:off x="3543420" y="2987368"/>
            <a:ext cx="9665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BE3EBC-0146-4AA3-8075-3D4F54B061C8}"/>
              </a:ext>
            </a:extLst>
          </p:cNvPr>
          <p:cNvSpPr txBox="1"/>
          <p:nvPr/>
        </p:nvSpPr>
        <p:spPr>
          <a:xfrm>
            <a:off x="5772501" y="1251063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319B16-86D1-4D7B-B035-494E2FF710D8}"/>
              </a:ext>
            </a:extLst>
          </p:cNvPr>
          <p:cNvSpPr txBox="1"/>
          <p:nvPr/>
        </p:nvSpPr>
        <p:spPr>
          <a:xfrm>
            <a:off x="7594368" y="1245218"/>
            <a:ext cx="364831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3E9F1DF-0795-4474-B282-0DEF32EDE64D}"/>
              </a:ext>
            </a:extLst>
          </p:cNvPr>
          <p:cNvSpPr txBox="1"/>
          <p:nvPr/>
        </p:nvSpPr>
        <p:spPr>
          <a:xfrm>
            <a:off x="479048" y="3141971"/>
            <a:ext cx="2571286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29B55C-46EE-422F-8B8F-8DFB67DEFBCB}"/>
              </a:ext>
            </a:extLst>
          </p:cNvPr>
          <p:cNvSpPr txBox="1"/>
          <p:nvPr/>
        </p:nvSpPr>
        <p:spPr>
          <a:xfrm>
            <a:off x="3084219" y="1263191"/>
            <a:ext cx="2526494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452C636-AFA2-45B1-A7C1-D7AED44BDF05}"/>
              </a:ext>
            </a:extLst>
          </p:cNvPr>
          <p:cNvSpPr txBox="1"/>
          <p:nvPr/>
        </p:nvSpPr>
        <p:spPr>
          <a:xfrm>
            <a:off x="488356" y="1269552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05117A2-18B0-46D0-9A1E-BC5D92D667B4}"/>
              </a:ext>
            </a:extLst>
          </p:cNvPr>
          <p:cNvSpPr txBox="1"/>
          <p:nvPr/>
        </p:nvSpPr>
        <p:spPr>
          <a:xfrm>
            <a:off x="672499" y="1128082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DED1E80-7514-4A22-9E4C-73E3A448BE33}"/>
              </a:ext>
            </a:extLst>
          </p:cNvPr>
          <p:cNvSpPr txBox="1"/>
          <p:nvPr/>
        </p:nvSpPr>
        <p:spPr>
          <a:xfrm>
            <a:off x="3723187" y="1143896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pic>
        <p:nvPicPr>
          <p:cNvPr id="104" name="Picture 2" descr="DATABASE] MySQL이란 + 명령어">
            <a:extLst>
              <a:ext uri="{FF2B5EF4-FFF2-40B4-BE49-F238E27FC236}">
                <a16:creationId xmlns:a16="http://schemas.microsoft.com/office/drawing/2014/main" id="{08834504-48F3-4A18-8FAA-49DAF60F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687" y="1718159"/>
            <a:ext cx="727101" cy="3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8D535197-1F53-4B77-9730-9F3BA029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7" y="3331997"/>
            <a:ext cx="1070694" cy="2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Miro - Productivity Tools Review">
            <a:extLst>
              <a:ext uri="{FF2B5EF4-FFF2-40B4-BE49-F238E27FC236}">
                <a16:creationId xmlns:a16="http://schemas.microsoft.com/office/drawing/2014/main" id="{EEA1983B-55C5-49BB-BABD-F68EBA5FD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622297" y="3926807"/>
            <a:ext cx="1218816" cy="3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JSP😇">
            <a:extLst>
              <a:ext uri="{FF2B5EF4-FFF2-40B4-BE49-F238E27FC236}">
                <a16:creationId xmlns:a16="http://schemas.microsoft.com/office/drawing/2014/main" id="{2889BD87-42EA-410A-A033-65756CE1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11" y="1773115"/>
            <a:ext cx="462942" cy="4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5AC84E-9F98-4270-A3E2-AEF9FB796C33}"/>
              </a:ext>
            </a:extLst>
          </p:cNvPr>
          <p:cNvSpPr txBox="1"/>
          <p:nvPr/>
        </p:nvSpPr>
        <p:spPr>
          <a:xfrm>
            <a:off x="3507912" y="2186838"/>
            <a:ext cx="118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 8.0.23ver</a:t>
            </a:r>
            <a:endParaRPr lang="en-US" altLang="ko-KR" sz="900" b="0" i="0" dirty="0">
              <a:solidFill>
                <a:srgbClr val="4C4D4E"/>
              </a:solidFill>
              <a:effectLst/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9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693A7ECB-15D2-499E-BC36-E10201BA2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13" y="1675274"/>
            <a:ext cx="569430" cy="5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3E99414-3EDE-461C-91BC-E51744CA6FF5}"/>
              </a:ext>
            </a:extLst>
          </p:cNvPr>
          <p:cNvSpPr txBox="1"/>
          <p:nvPr/>
        </p:nvSpPr>
        <p:spPr>
          <a:xfrm>
            <a:off x="6150159" y="2194908"/>
            <a:ext cx="1218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Tomcat</a:t>
            </a:r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8.5ver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B5E221-761E-41D2-87F7-41F590919B33}"/>
              </a:ext>
            </a:extLst>
          </p:cNvPr>
          <p:cNvSpPr txBox="1"/>
          <p:nvPr/>
        </p:nvSpPr>
        <p:spPr>
          <a:xfrm>
            <a:off x="772931" y="2293143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Swift 5</a:t>
            </a:r>
            <a:endParaRPr lang="en-US" altLang="ko-KR" sz="900" b="0" i="0" dirty="0">
              <a:solidFill>
                <a:srgbClr val="4C4D4E"/>
              </a:solidFill>
              <a:effectLst/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D9BACA03-585B-4DCB-8C9C-6C7035544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0699" y="3295141"/>
            <a:ext cx="936908" cy="458242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B78AB4B0-0151-4160-9251-11B77DA9B6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81" y="3714743"/>
            <a:ext cx="1251075" cy="339275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D0DB82BE-5B60-453B-8FED-79728921AB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30" y="1760726"/>
            <a:ext cx="796280" cy="39814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B89E1EF-7A09-4C60-956D-3AA9A7EAE424}"/>
              </a:ext>
            </a:extLst>
          </p:cNvPr>
          <p:cNvSpPr txBox="1"/>
          <p:nvPr/>
        </p:nvSpPr>
        <p:spPr>
          <a:xfrm>
            <a:off x="7749683" y="1144411"/>
            <a:ext cx="5951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52E64AE-80DD-4427-A464-9964771A1EAE}"/>
              </a:ext>
            </a:extLst>
          </p:cNvPr>
          <p:cNvSpPr txBox="1"/>
          <p:nvPr/>
        </p:nvSpPr>
        <p:spPr>
          <a:xfrm>
            <a:off x="1156697" y="2997912"/>
            <a:ext cx="64215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협업툴</a:t>
            </a:r>
            <a:endParaRPr lang="en-US" altLang="ko-KR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2DF2486-3362-4EB9-9C62-62682F35D7BD}"/>
              </a:ext>
            </a:extLst>
          </p:cNvPr>
          <p:cNvSpPr txBox="1"/>
          <p:nvPr/>
        </p:nvSpPr>
        <p:spPr>
          <a:xfrm>
            <a:off x="6253434" y="1146345"/>
            <a:ext cx="8600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SERVER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576AA506-156C-4197-9AF3-BEF71CE615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91" y="3656341"/>
            <a:ext cx="1393803" cy="368061"/>
          </a:xfrm>
          <a:prstGeom prst="rect">
            <a:avLst/>
          </a:prstGeom>
        </p:spPr>
      </p:pic>
      <p:pic>
        <p:nvPicPr>
          <p:cNvPr id="119" name="Picture 2" descr="Meet">
            <a:extLst>
              <a:ext uri="{FF2B5EF4-FFF2-40B4-BE49-F238E27FC236}">
                <a16:creationId xmlns:a16="http://schemas.microsoft.com/office/drawing/2014/main" id="{43132C8D-924C-4A71-89A5-8E0D4911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07" y="3785818"/>
            <a:ext cx="726692" cy="726692"/>
          </a:xfrm>
          <a:prstGeom prst="rect">
            <a:avLst/>
          </a:prstGeom>
          <a:noFill/>
        </p:spPr>
      </p:pic>
      <p:pic>
        <p:nvPicPr>
          <p:cNvPr id="120" name="Picture 2" descr="Swift - Apple Developer">
            <a:extLst>
              <a:ext uri="{FF2B5EF4-FFF2-40B4-BE49-F238E27FC236}">
                <a16:creationId xmlns:a16="http://schemas.microsoft.com/office/drawing/2014/main" id="{EC6A2BAA-22E9-48C6-9FB6-30FD3B548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38" y="1710564"/>
            <a:ext cx="525493" cy="525493"/>
          </a:xfrm>
          <a:prstGeom prst="rect">
            <a:avLst/>
          </a:prstGeom>
          <a:noFill/>
        </p:spPr>
      </p:pic>
      <p:pic>
        <p:nvPicPr>
          <p:cNvPr id="121" name="Picture 2" descr="Mac App Store에서 제공하는 Xcode">
            <a:extLst>
              <a:ext uri="{FF2B5EF4-FFF2-40B4-BE49-F238E27FC236}">
                <a16:creationId xmlns:a16="http://schemas.microsoft.com/office/drawing/2014/main" id="{CFBCF57F-A910-4875-B497-1FDA4DBF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39" y="1591802"/>
            <a:ext cx="917654" cy="917654"/>
          </a:xfrm>
          <a:prstGeom prst="rect">
            <a:avLst/>
          </a:prstGeom>
          <a:noFill/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9EC65387-59D6-4AF9-90AB-6F833DC2A16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877" y="1618179"/>
            <a:ext cx="917654" cy="858323"/>
          </a:xfrm>
          <a:prstGeom prst="rect">
            <a:avLst/>
          </a:prstGeom>
        </p:spPr>
      </p:pic>
      <p:pic>
        <p:nvPicPr>
          <p:cNvPr id="123" name="Picture 2">
            <a:extLst>
              <a:ext uri="{FF2B5EF4-FFF2-40B4-BE49-F238E27FC236}">
                <a16:creationId xmlns:a16="http://schemas.microsoft.com/office/drawing/2014/main" id="{90C1CC3A-B79A-442E-8B15-1694FF1DE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944" y="1586339"/>
            <a:ext cx="917654" cy="917654"/>
          </a:xfrm>
          <a:prstGeom prst="rect">
            <a:avLst/>
          </a:prstGeom>
          <a:noFill/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387BEAAA-834B-4C5E-AA71-20DD9DAF261E}"/>
              </a:ext>
            </a:extLst>
          </p:cNvPr>
          <p:cNvSpPr txBox="1"/>
          <p:nvPr/>
        </p:nvSpPr>
        <p:spPr>
          <a:xfrm>
            <a:off x="7018158" y="3101157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0A70039-F1EF-4C24-89DD-2892C03B30F0}"/>
              </a:ext>
            </a:extLst>
          </p:cNvPr>
          <p:cNvSpPr txBox="1"/>
          <p:nvPr/>
        </p:nvSpPr>
        <p:spPr>
          <a:xfrm>
            <a:off x="7368975" y="2972235"/>
            <a:ext cx="996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참고어플</a:t>
            </a:r>
            <a:endParaRPr lang="en-US" altLang="ko-KR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B59B7CA4-E85A-465E-BAA3-9CF8054E056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75" y="3406981"/>
            <a:ext cx="916126" cy="91612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8CC6C6ED-17EC-4796-A463-487B737F3C55}"/>
              </a:ext>
            </a:extLst>
          </p:cNvPr>
          <p:cNvSpPr txBox="1"/>
          <p:nvPr/>
        </p:nvSpPr>
        <p:spPr>
          <a:xfrm>
            <a:off x="5145705" y="3111752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569034B-244E-4816-8E46-03739CBA954A}"/>
              </a:ext>
            </a:extLst>
          </p:cNvPr>
          <p:cNvSpPr txBox="1"/>
          <p:nvPr/>
        </p:nvSpPr>
        <p:spPr>
          <a:xfrm>
            <a:off x="5668874" y="2963796"/>
            <a:ext cx="50335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pob</a:t>
            </a:r>
          </a:p>
        </p:txBody>
      </p:sp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스토리보드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D541F6-82C0-4C24-B22D-E03A40D00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4" y="1189608"/>
            <a:ext cx="10067277" cy="5166804"/>
          </a:xfrm>
          <a:prstGeom prst="rect">
            <a:avLst/>
          </a:prstGeom>
          <a:ln w="63500" cmpd="dbl"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48A799-C3C5-4D19-81A5-C5BAC69381FE}"/>
              </a:ext>
            </a:extLst>
          </p:cNvPr>
          <p:cNvSpPr/>
          <p:nvPr/>
        </p:nvSpPr>
        <p:spPr>
          <a:xfrm>
            <a:off x="3559946" y="2787588"/>
            <a:ext cx="2068497" cy="64141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452757-EB9A-41BC-9243-F9444CA45B88}"/>
              </a:ext>
            </a:extLst>
          </p:cNvPr>
          <p:cNvSpPr/>
          <p:nvPr/>
        </p:nvSpPr>
        <p:spPr>
          <a:xfrm>
            <a:off x="6908307" y="1189608"/>
            <a:ext cx="4135514" cy="177553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6ABFF6-0227-4654-A455-8DEC956D5E7E}"/>
              </a:ext>
            </a:extLst>
          </p:cNvPr>
          <p:cNvSpPr/>
          <p:nvPr/>
        </p:nvSpPr>
        <p:spPr>
          <a:xfrm>
            <a:off x="8495928" y="3570303"/>
            <a:ext cx="2460595" cy="1365681"/>
          </a:xfrm>
          <a:prstGeom prst="rect">
            <a:avLst/>
          </a:prstGeom>
          <a:noFill/>
          <a:ln w="38100">
            <a:solidFill>
              <a:srgbClr val="E04E4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7B50B1-75ED-4706-ACBB-1A42511DA2C8}"/>
              </a:ext>
            </a:extLst>
          </p:cNvPr>
          <p:cNvSpPr/>
          <p:nvPr/>
        </p:nvSpPr>
        <p:spPr>
          <a:xfrm>
            <a:off x="1970842" y="2204623"/>
            <a:ext cx="1784412" cy="122437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42F5D6-7544-413B-8291-D3AF9E024D39}"/>
              </a:ext>
            </a:extLst>
          </p:cNvPr>
          <p:cNvSpPr/>
          <p:nvPr/>
        </p:nvSpPr>
        <p:spPr>
          <a:xfrm>
            <a:off x="3250705" y="1260629"/>
            <a:ext cx="3380913" cy="94399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03D39C-ED9E-4606-81B3-BB4AEA13944C}"/>
              </a:ext>
            </a:extLst>
          </p:cNvPr>
          <p:cNvSpPr/>
          <p:nvPr/>
        </p:nvSpPr>
        <p:spPr>
          <a:xfrm>
            <a:off x="5628444" y="2204623"/>
            <a:ext cx="577048" cy="123251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F18190-EB5A-4D3F-8508-320CBEE61B90}"/>
              </a:ext>
            </a:extLst>
          </p:cNvPr>
          <p:cNvSpPr/>
          <p:nvPr/>
        </p:nvSpPr>
        <p:spPr>
          <a:xfrm>
            <a:off x="3515557" y="3429000"/>
            <a:ext cx="3915053" cy="292741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68F4D3-BF4B-4E38-AAE8-B896011BAC9F}"/>
              </a:ext>
            </a:extLst>
          </p:cNvPr>
          <p:cNvSpPr/>
          <p:nvPr/>
        </p:nvSpPr>
        <p:spPr>
          <a:xfrm>
            <a:off x="5628443" y="2148396"/>
            <a:ext cx="577049" cy="1720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F4DA24-8211-4317-A1BF-276D3978B48B}"/>
              </a:ext>
            </a:extLst>
          </p:cNvPr>
          <p:cNvSpPr/>
          <p:nvPr/>
        </p:nvSpPr>
        <p:spPr>
          <a:xfrm>
            <a:off x="3515557" y="2745955"/>
            <a:ext cx="194569" cy="6414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67511-F705-46B3-8669-A11014C53DF3}"/>
              </a:ext>
            </a:extLst>
          </p:cNvPr>
          <p:cNvSpPr txBox="1"/>
          <p:nvPr/>
        </p:nvSpPr>
        <p:spPr>
          <a:xfrm>
            <a:off x="5726096" y="1332566"/>
            <a:ext cx="9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CEBA0B-55F4-4443-865C-56E815983A61}"/>
              </a:ext>
            </a:extLst>
          </p:cNvPr>
          <p:cNvSpPr txBox="1"/>
          <p:nvPr/>
        </p:nvSpPr>
        <p:spPr>
          <a:xfrm>
            <a:off x="1930893" y="3469112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메인</a:t>
            </a:r>
            <a:r>
              <a:rPr lang="en-US" altLang="ko-KR">
                <a:solidFill>
                  <a:schemeClr val="accent4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-HOME</a:t>
            </a:r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5F221-4338-4B3C-8F3B-E3695A908088}"/>
              </a:ext>
            </a:extLst>
          </p:cNvPr>
          <p:cNvSpPr txBox="1"/>
          <p:nvPr/>
        </p:nvSpPr>
        <p:spPr>
          <a:xfrm>
            <a:off x="5770484" y="5987080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메인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-ORDER</a:t>
            </a:r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E5286-67FF-4A36-9087-1B19F817ACC9}"/>
              </a:ext>
            </a:extLst>
          </p:cNvPr>
          <p:cNvSpPr txBox="1"/>
          <p:nvPr/>
        </p:nvSpPr>
        <p:spPr>
          <a:xfrm>
            <a:off x="8975325" y="4935984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E04E4E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메인</a:t>
            </a:r>
            <a:r>
              <a:rPr lang="en-US" altLang="ko-KR">
                <a:solidFill>
                  <a:srgbClr val="E04E4E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-GIFT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D09452-1303-4701-A6F8-A3CB23BF1B8A}"/>
              </a:ext>
            </a:extLst>
          </p:cNvPr>
          <p:cNvSpPr txBox="1"/>
          <p:nvPr/>
        </p:nvSpPr>
        <p:spPr>
          <a:xfrm>
            <a:off x="8975326" y="2965142"/>
            <a:ext cx="182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메인</a:t>
            </a:r>
            <a:r>
              <a:rPr lang="en-US" altLang="ko-KR">
                <a:solidFill>
                  <a:srgbClr val="0070C0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-OTHER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30DE94-6679-4915-9AB6-70B23296FD41}"/>
              </a:ext>
            </a:extLst>
          </p:cNvPr>
          <p:cNvSpPr txBox="1"/>
          <p:nvPr/>
        </p:nvSpPr>
        <p:spPr>
          <a:xfrm>
            <a:off x="3684235" y="2428504"/>
            <a:ext cx="228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커버</a:t>
            </a:r>
            <a:r>
              <a:rPr lang="en-US" altLang="ko-KR">
                <a:solidFill>
                  <a:schemeClr val="accent1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/</a:t>
            </a:r>
            <a:r>
              <a:rPr lang="ko-KR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퍼미션</a:t>
            </a:r>
            <a:r>
              <a:rPr lang="en-US" altLang="ko-KR">
                <a:solidFill>
                  <a:schemeClr val="accent1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/</a:t>
            </a:r>
            <a:r>
              <a:rPr lang="ko-KR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315251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754345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0" y="1157681"/>
            <a:ext cx="6812560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26273-5E25-4272-A57A-B0B9CA0A43A5}"/>
              </a:ext>
            </a:extLst>
          </p:cNvPr>
          <p:cNvSpPr txBox="1"/>
          <p:nvPr/>
        </p:nvSpPr>
        <p:spPr>
          <a:xfrm>
            <a:off x="8456261" y="1157681"/>
            <a:ext cx="3004497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2FB5F-17D4-4400-A96E-E5D37FB99BA2}"/>
              </a:ext>
            </a:extLst>
          </p:cNvPr>
          <p:cNvSpPr txBox="1"/>
          <p:nvPr/>
        </p:nvSpPr>
        <p:spPr>
          <a:xfrm>
            <a:off x="9505898" y="988404"/>
            <a:ext cx="90522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EFEC43-B849-4435-BB09-83954D6E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43" y="1506991"/>
            <a:ext cx="4494519" cy="4500333"/>
          </a:xfrm>
          <a:prstGeom prst="rect">
            <a:avLst/>
          </a:prstGeom>
          <a:ln w="38100">
            <a:solidFill>
              <a:srgbClr val="FF9B7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725F2A-2C7D-4DE4-A5A2-DEA74744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685" y="2461412"/>
            <a:ext cx="2583656" cy="1959108"/>
          </a:xfrm>
          <a:prstGeom prst="rect">
            <a:avLst/>
          </a:prstGeom>
          <a:ln w="38100">
            <a:solidFill>
              <a:srgbClr val="FF9B71"/>
            </a:solidFill>
          </a:ln>
        </p:spPr>
      </p:pic>
    </p:spTree>
    <p:extLst>
      <p:ext uri="{BB962C8B-B14F-4D97-AF65-F5344CB8AC3E}">
        <p14:creationId xmlns:p14="http://schemas.microsoft.com/office/powerpoint/2010/main" val="157987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BD80A-F05B-4C7A-9415-2FED43CEE076}"/>
              </a:ext>
            </a:extLst>
          </p:cNvPr>
          <p:cNvSpPr txBox="1"/>
          <p:nvPr/>
        </p:nvSpPr>
        <p:spPr>
          <a:xfrm>
            <a:off x="451214" y="1538305"/>
            <a:ext cx="11221622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D9A35-9756-4475-8B1B-3DBB6503B955}"/>
              </a:ext>
            </a:extLst>
          </p:cNvPr>
          <p:cNvSpPr txBox="1"/>
          <p:nvPr/>
        </p:nvSpPr>
        <p:spPr>
          <a:xfrm>
            <a:off x="580527" y="1369026"/>
            <a:ext cx="30955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오토레이아웃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–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일부 페이지 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885605-E137-4A30-B636-F0F6EF3A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36" y="1876859"/>
            <a:ext cx="2003495" cy="39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ED12C-E155-4B70-81C1-C63352D81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98" y="1876859"/>
            <a:ext cx="2131641" cy="3960000"/>
          </a:xfrm>
          <a:prstGeom prst="rect">
            <a:avLst/>
          </a:prstGeom>
          <a:ln w="38100"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17E1530-0546-4610-B189-69EE700EF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28" y="1876859"/>
            <a:ext cx="2131641" cy="3960000"/>
          </a:xfrm>
          <a:prstGeom prst="rect">
            <a:avLst/>
          </a:prstGeom>
          <a:ln w="38100"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837550-0782-473E-90A3-C51A46D998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67" y="1876859"/>
            <a:ext cx="209215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7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DA285-2090-4542-AD81-85588B207C63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6A340-C476-4722-9303-78EB0F78C44F}"/>
              </a:ext>
            </a:extLst>
          </p:cNvPr>
          <p:cNvSpPr txBox="1"/>
          <p:nvPr/>
        </p:nvSpPr>
        <p:spPr>
          <a:xfrm>
            <a:off x="6223343" y="1538303"/>
            <a:ext cx="5449493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FE4BB-EFDE-462B-8F07-679CC4239BBB}"/>
              </a:ext>
            </a:extLst>
          </p:cNvPr>
          <p:cNvSpPr txBox="1"/>
          <p:nvPr/>
        </p:nvSpPr>
        <p:spPr>
          <a:xfrm>
            <a:off x="6638341" y="1385635"/>
            <a:ext cx="45884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제스처와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Page Controller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설명페이지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82AC1-2B30-4D22-87BF-D3FDC308C315}"/>
              </a:ext>
            </a:extLst>
          </p:cNvPr>
          <p:cNvSpPr txBox="1"/>
          <p:nvPr/>
        </p:nvSpPr>
        <p:spPr>
          <a:xfrm>
            <a:off x="773851" y="1262525"/>
            <a:ext cx="38350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Timer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을 활용한 인트로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</a:p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UserDefault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상황별 화면전환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EDA08BA-CBD3-4CD8-A151-97152CD3BA88}"/>
              </a:ext>
            </a:extLst>
          </p:cNvPr>
          <p:cNvCxnSpPr>
            <a:cxnSpLocks/>
          </p:cNvCxnSpPr>
          <p:nvPr/>
        </p:nvCxnSpPr>
        <p:spPr>
          <a:xfrm>
            <a:off x="3055210" y="3716112"/>
            <a:ext cx="1" cy="329007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DBE1D5E-2522-4BB3-9D9F-D99AC053A0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41140" y="2816111"/>
            <a:ext cx="1083357" cy="1229007"/>
          </a:xfrm>
          <a:prstGeom prst="bentConnector2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67E847-4145-4AA2-B9AB-4E2806ACC373}"/>
              </a:ext>
            </a:extLst>
          </p:cNvPr>
          <p:cNvCxnSpPr>
            <a:cxnSpLocks/>
          </p:cNvCxnSpPr>
          <p:nvPr/>
        </p:nvCxnSpPr>
        <p:spPr>
          <a:xfrm>
            <a:off x="3485924" y="2816112"/>
            <a:ext cx="1084328" cy="1229007"/>
          </a:xfrm>
          <a:prstGeom prst="bentConnector2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B670E53-4907-4C1A-A57E-B1D480AC4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193" y="2060861"/>
            <a:ext cx="872036" cy="16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0D4C8B-64DD-46F9-A7ED-F683CC7D7A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" y="4080370"/>
            <a:ext cx="872036" cy="16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7C274A-B493-4DE3-839D-2D4110F442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65" y="4080370"/>
            <a:ext cx="872036" cy="16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F20CFF-5A38-46F0-900F-C64CB549EC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71" y="2163005"/>
            <a:ext cx="1933885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F84175-3C16-412D-ABBC-131559648B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201" y="2163005"/>
            <a:ext cx="1933885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24E9943-0158-487C-B5C6-A624156D5F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44" y="4080370"/>
            <a:ext cx="873267" cy="16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61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7CE17-F0BE-4B25-87A0-81958322DFFD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C051E-A29F-4969-976D-7E02B0D872F7}"/>
              </a:ext>
            </a:extLst>
          </p:cNvPr>
          <p:cNvSpPr txBox="1"/>
          <p:nvPr/>
        </p:nvSpPr>
        <p:spPr>
          <a:xfrm>
            <a:off x="6209125" y="1538304"/>
            <a:ext cx="2538993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F5E25D-A4BA-48C3-BEB9-5C741C381A48}"/>
              </a:ext>
            </a:extLst>
          </p:cNvPr>
          <p:cNvSpPr txBox="1"/>
          <p:nvPr/>
        </p:nvSpPr>
        <p:spPr>
          <a:xfrm>
            <a:off x="6371162" y="1262524"/>
            <a:ext cx="221491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Web 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이벤트페이지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43EDE-0575-4DC6-BACF-6385BBA8CC46}"/>
              </a:ext>
            </a:extLst>
          </p:cNvPr>
          <p:cNvSpPr txBox="1"/>
          <p:nvPr/>
        </p:nvSpPr>
        <p:spPr>
          <a:xfrm>
            <a:off x="773851" y="1262525"/>
            <a:ext cx="438927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ScrollView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그라데이션 이미지 및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다중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Collectionview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메인 페이지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8B45F0-F69D-4028-AA64-1CE3FBA36CB8}"/>
              </a:ext>
            </a:extLst>
          </p:cNvPr>
          <p:cNvSpPr txBox="1"/>
          <p:nvPr/>
        </p:nvSpPr>
        <p:spPr>
          <a:xfrm>
            <a:off x="9056536" y="1538304"/>
            <a:ext cx="2616301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B2FAD5-FFFB-4E51-BD4D-BA787974A1D4}"/>
              </a:ext>
            </a:extLst>
          </p:cNvPr>
          <p:cNvSpPr txBox="1"/>
          <p:nvPr/>
        </p:nvSpPr>
        <p:spPr>
          <a:xfrm>
            <a:off x="9095189" y="1226523"/>
            <a:ext cx="253899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Bottom Sheet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영양정보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D966A0-ED8C-43C2-9928-853121564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3" y="2145108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2F6265-03D9-420A-AF81-ADFB1A8A40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48" y="2145108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7DA39B-A20E-4E35-AECE-A7CAEE544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693" y="2145108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2A396C6-2AC4-419D-9733-727747C855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397" y="2145108"/>
            <a:ext cx="1940594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852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155</Words>
  <Application>Microsoft Office PowerPoint</Application>
  <PresentationFormat>와이드스크린</PresentationFormat>
  <Paragraphs>65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210 네버랜드 B</vt:lpstr>
      <vt:lpstr>스웨거 TTF</vt:lpstr>
      <vt:lpstr>Segoe UI Black</vt:lpstr>
      <vt:lpstr>에스코어 드림 9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49</cp:revision>
  <dcterms:created xsi:type="dcterms:W3CDTF">2016-05-08T09:58:29Z</dcterms:created>
  <dcterms:modified xsi:type="dcterms:W3CDTF">2021-08-18T19:10:59Z</dcterms:modified>
</cp:coreProperties>
</file>